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6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6"/>
  </p:normalViewPr>
  <p:slideViewPr>
    <p:cSldViewPr snapToGrid="0">
      <p:cViewPr varScale="1">
        <p:scale>
          <a:sx n="90" d="100"/>
          <a:sy n="90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8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15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90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2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90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08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5/7/25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151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5/7/25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42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5/7/25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34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59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91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8544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5" r:id="rId6"/>
    <p:sldLayoutId id="2147483730" r:id="rId7"/>
    <p:sldLayoutId id="2147483731" r:id="rId8"/>
    <p:sldLayoutId id="2147483732" r:id="rId9"/>
    <p:sldLayoutId id="2147483734" r:id="rId10"/>
    <p:sldLayoutId id="214748373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A83526-F126-8AD2-1BB8-018EEB222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48656" y="914400"/>
            <a:ext cx="6236208" cy="1307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/>
              <a:t>AI POWERED SUPPLY CHAIN RESILIENCE INDEX(SCRI)</a:t>
            </a:r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AEB54F97-1CCD-BCC6-23B6-D6E4518EC5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007" r="24563"/>
          <a:stretch/>
        </p:blipFill>
        <p:spPr>
          <a:xfrm>
            <a:off x="20" y="-1"/>
            <a:ext cx="4663420" cy="6858001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46871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378A9EFE-A9F7-2725-94A5-69AF877270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48656" y="3136392"/>
            <a:ext cx="6236208" cy="3026664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Presented by: Chain Vision</a:t>
            </a:r>
            <a:br>
              <a:rPr lang="en-US" dirty="0"/>
            </a:br>
            <a:r>
              <a:rPr lang="en-US" dirty="0"/>
              <a:t>   </a:t>
            </a:r>
          </a:p>
          <a:p>
            <a:r>
              <a:rPr lang="en-US" dirty="0"/>
              <a:t>    Team Members: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Sai Kamal </a:t>
            </a:r>
            <a:r>
              <a:rPr lang="en-US" dirty="0" err="1"/>
              <a:t>Makthala</a:t>
            </a: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 err="1"/>
              <a:t>Likhitha</a:t>
            </a:r>
            <a:r>
              <a:rPr lang="en-US" dirty="0"/>
              <a:t> </a:t>
            </a:r>
            <a:r>
              <a:rPr lang="en-US" dirty="0" err="1"/>
              <a:t>Neerati</a:t>
            </a: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Sindhu </a:t>
            </a:r>
            <a:r>
              <a:rPr lang="en-US" dirty="0" err="1"/>
              <a:t>Mukkara</a:t>
            </a: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Lalitha Rani </a:t>
            </a:r>
            <a:r>
              <a:rPr lang="en-US" dirty="0" err="1"/>
              <a:t>Palakaluri</a:t>
            </a: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067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65FE8-F5DC-8997-A644-942D8BACA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128713"/>
            <a:ext cx="10691265" cy="4833175"/>
          </a:xfrm>
        </p:spPr>
        <p:txBody>
          <a:bodyPr/>
          <a:lstStyle/>
          <a:p>
            <a:r>
              <a:rPr lang="en-US" dirty="0"/>
              <a:t>Retailer Outputs:</a:t>
            </a:r>
            <a:br>
              <a:rPr lang="en-US" dirty="0"/>
            </a:br>
            <a:endParaRPr lang="en-US" dirty="0"/>
          </a:p>
        </p:txBody>
      </p:sp>
      <p:pic>
        <p:nvPicPr>
          <p:cNvPr id="19" name="Picture 18" descr="A map with a route&#10;&#10;Description automatically generated">
            <a:extLst>
              <a:ext uri="{FF2B5EF4-FFF2-40B4-BE49-F238E27FC236}">
                <a16:creationId xmlns:a16="http://schemas.microsoft.com/office/drawing/2014/main" id="{291A6740-77AB-9B07-4561-67F832C5D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099" y="1499799"/>
            <a:ext cx="5339091" cy="3629414"/>
          </a:xfrm>
          <a:prstGeom prst="rect">
            <a:avLst/>
          </a:prstGeom>
        </p:spPr>
      </p:pic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D33C5E94-37F5-0F1B-AD43-EC4E00511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464" y="1611771"/>
            <a:ext cx="5127436" cy="351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64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ECCA5-F6F0-6CAD-B4E2-93F43BD6F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985838"/>
            <a:ext cx="10691265" cy="4976050"/>
          </a:xfrm>
        </p:spPr>
        <p:txBody>
          <a:bodyPr/>
          <a:lstStyle/>
          <a:p>
            <a:r>
              <a:rPr lang="en-US" dirty="0"/>
              <a:t>Logistics Outputs:</a:t>
            </a:r>
            <a:br>
              <a:rPr lang="en-US" dirty="0"/>
            </a:br>
            <a:endParaRPr lang="en-US" dirty="0"/>
          </a:p>
        </p:txBody>
      </p:sp>
      <p:pic>
        <p:nvPicPr>
          <p:cNvPr id="9" name="Picture 8" descr="A map with a route&#10;&#10;Description automatically generated">
            <a:extLst>
              <a:ext uri="{FF2B5EF4-FFF2-40B4-BE49-F238E27FC236}">
                <a16:creationId xmlns:a16="http://schemas.microsoft.com/office/drawing/2014/main" id="{C2B3FB5F-41EB-0F90-B9F2-904E01CB1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99" y="1576123"/>
            <a:ext cx="5915025" cy="3604353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C15E6A58-0542-95A5-F83D-F8F641E1D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057" y="1443038"/>
            <a:ext cx="5959017" cy="373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204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5CDC8-692D-17A3-8017-3BF1D1FDB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3B630-3DF7-8390-3ED9-F9A91CF85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SCRI system combines AI models, real-time weather data, and supply chain variables to proactively assess delivery risks.</a:t>
            </a:r>
          </a:p>
          <a:p>
            <a:r>
              <a:rPr lang="en-US" dirty="0"/>
              <a:t>Bridged three critical supply chain components, Customer, Retailer, and Logistics  with dedicated machine learning models.</a:t>
            </a:r>
          </a:p>
          <a:p>
            <a:r>
              <a:rPr lang="en-US" dirty="0"/>
              <a:t>Using ORS helped getting optimal routes to deliver the products with precise routing information for retailers and logistics.</a:t>
            </a:r>
          </a:p>
        </p:txBody>
      </p:sp>
    </p:spTree>
    <p:extLst>
      <p:ext uri="{BB962C8B-B14F-4D97-AF65-F5344CB8AC3E}">
        <p14:creationId xmlns:p14="http://schemas.microsoft.com/office/powerpoint/2010/main" val="17852973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83B54-09C8-7276-1406-6E547321D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!!</a:t>
            </a:r>
          </a:p>
        </p:txBody>
      </p:sp>
    </p:spTree>
    <p:extLst>
      <p:ext uri="{BB962C8B-B14F-4D97-AF65-F5344CB8AC3E}">
        <p14:creationId xmlns:p14="http://schemas.microsoft.com/office/powerpoint/2010/main" val="666204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F82AF-CA6A-A157-ACD1-4689CE5C3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Supply Chains Need Resilience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CFC25-25B3-BEC5-C5F6-6F644C178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600200"/>
            <a:ext cx="10691265" cy="436168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Modern supply chains are increasingly complex and globally distributed.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Disruptions due to weather, pandemics, and geopolitical issues can cripple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Companies lack tools for real-time, data-driven risk assessments.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Billions are lost annually due to delays, lost shipments, and poor planning.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Supply Chain Disruptions 2025: Impact &amp; Solutions">
            <a:extLst>
              <a:ext uri="{FF2B5EF4-FFF2-40B4-BE49-F238E27FC236}">
                <a16:creationId xmlns:a16="http://schemas.microsoft.com/office/drawing/2014/main" id="{6202D443-C9A8-55D9-2245-997F0DB90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900" y="3429000"/>
            <a:ext cx="7058025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7112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ECB1-5C86-ED7E-31C2-90A8828E4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843D5-0CEA-6AA5-C66F-C9CF1F7C4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 build a real-time AI system to assess and predict delivery risk.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Combine customer, retailer, and logistics data with live weather inputs.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Generate text-based suggestions for customers on orders and getting optimal routes for logistics and retailers for faster delivery.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Enable proactive decision-making and improve service continuity.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128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04D29-9344-4B54-50D2-E293AA938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SCRI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D7054-29D8-5B9E-D6EF-66354307E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Input Interface (via </a:t>
            </a:r>
            <a:r>
              <a:rPr lang="en-US" b="1" dirty="0" err="1"/>
              <a:t>Streamlit</a:t>
            </a:r>
            <a:r>
              <a:rPr lang="en-US" b="1" dirty="0"/>
              <a:t> Web App):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Users interact through a simple, intuitive </a:t>
            </a:r>
            <a:r>
              <a:rPr lang="en-US" b="1" dirty="0"/>
              <a:t>web UI</a:t>
            </a:r>
            <a:r>
              <a:rPr lang="en-US" dirty="0"/>
              <a:t> with </a:t>
            </a:r>
            <a:r>
              <a:rPr lang="en-US" b="1" dirty="0"/>
              <a:t>three modules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Customer</a:t>
            </a:r>
            <a:r>
              <a:rPr lang="en-US" dirty="0"/>
              <a:t>: Enter city and product to check delivery risk.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Retailer</a:t>
            </a:r>
            <a:r>
              <a:rPr lang="en-US" dirty="0"/>
              <a:t>: Assess shipment route from warehouse to customer.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Logistics</a:t>
            </a:r>
            <a:r>
              <a:rPr lang="en-US" dirty="0"/>
              <a:t>: Optimal routing at the warehouse level based on destination, product, and shipping mode.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309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914EC-8C89-2CAD-C19C-87EFBA2FA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SCRI Works COTD..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3C739-A840-9E5C-5F99-D76E29A89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Real-Time Data Integration: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Weather API (</a:t>
            </a:r>
            <a:r>
              <a:rPr lang="en-US" b="1" dirty="0" err="1"/>
              <a:t>OpenWeather</a:t>
            </a:r>
            <a:r>
              <a:rPr lang="en-US" b="1" dirty="0"/>
              <a:t>)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Fetches live weather details: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Temperature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Wind Speed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Rainfall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Geographic coordinates (</a:t>
            </a:r>
            <a:r>
              <a:rPr lang="en-US" dirty="0" err="1"/>
              <a:t>lat</a:t>
            </a:r>
            <a:r>
              <a:rPr lang="en-US" dirty="0"/>
              <a:t>/</a:t>
            </a:r>
            <a:r>
              <a:rPr lang="en-US" dirty="0" err="1"/>
              <a:t>lon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Routing API (</a:t>
            </a:r>
            <a:r>
              <a:rPr lang="en-US" b="1" dirty="0" err="1"/>
              <a:t>OpenRouteService</a:t>
            </a:r>
            <a:r>
              <a:rPr lang="en-US" b="1" dirty="0"/>
              <a:t>)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Calculates </a:t>
            </a:r>
            <a:r>
              <a:rPr lang="en-US" b="1" dirty="0"/>
              <a:t>driving routes</a:t>
            </a:r>
            <a:r>
              <a:rPr lang="en-US" dirty="0"/>
              <a:t> between customer and warehouse locations.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Visualized using </a:t>
            </a:r>
            <a:r>
              <a:rPr lang="en-US" b="1" dirty="0"/>
              <a:t>Folium Maps</a:t>
            </a:r>
            <a:r>
              <a:rPr lang="en-US" dirty="0"/>
              <a:t> in the app.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678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F6F2C-6586-6AA4-EAFA-6804FD1F8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Risk Prediction (LSTM Model)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05CFD-2F13-B55A-96C0-53ADBCE6F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Objective</a:t>
            </a:r>
            <a:r>
              <a:rPr lang="en-US" dirty="0"/>
              <a:t>: Predict if a customer delivery is at high risk due to local weather conditions.</a:t>
            </a:r>
          </a:p>
          <a:p>
            <a:r>
              <a:rPr lang="en-US" b="1" dirty="0"/>
              <a:t>Input Features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Temperature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Wind Speed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Rain Volume</a:t>
            </a:r>
          </a:p>
          <a:p>
            <a:r>
              <a:rPr lang="en-US" b="1" dirty="0"/>
              <a:t>Model Type</a:t>
            </a:r>
            <a:r>
              <a:rPr lang="en-US" dirty="0"/>
              <a:t>: LSTM (Long Short-Term Memory)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Why LSTM?</a:t>
            </a:r>
            <a:r>
              <a:rPr lang="en-US" dirty="0"/>
              <a:t> Weather is time-series data, and LSTM models capture patterns across time. Here, we're simulating a sequence of 7 past weather readings (even if repeated).</a:t>
            </a:r>
          </a:p>
          <a:p>
            <a:r>
              <a:rPr lang="en-US" b="1" dirty="0"/>
              <a:t>Output</a:t>
            </a:r>
            <a:r>
              <a:rPr lang="en-US" dirty="0"/>
              <a:t>: A binary risk score (between 0 and 1) — higher means more delivery risk.</a:t>
            </a:r>
          </a:p>
          <a:p>
            <a:r>
              <a:rPr lang="en-US" b="1" dirty="0"/>
              <a:t>Use Case</a:t>
            </a:r>
            <a:r>
              <a:rPr lang="en-US" dirty="0"/>
              <a:t>: If a customer in San Francisco places an order during a storm, the model can flag this as </a:t>
            </a:r>
            <a:r>
              <a:rPr lang="en-US" i="1" dirty="0"/>
              <a:t>high risk</a:t>
            </a:r>
            <a:r>
              <a:rPr lang="en-US" dirty="0"/>
              <a:t>, prompting proactive steps like delay notices.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24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66DFA-DA30-AA10-5C52-86F77D61C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Retailer Delivery Risk (MLP Model)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92F6A-E690-D6F3-4085-C43F32229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Objective</a:t>
            </a:r>
            <a:r>
              <a:rPr lang="en-US" dirty="0"/>
              <a:t>: Predict the delivery risk from warehouse to customer.</a:t>
            </a:r>
          </a:p>
          <a:p>
            <a:r>
              <a:rPr lang="en-US" b="1" dirty="0"/>
              <a:t>Input Features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Encoded values of: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Shipping Method (Standard, Express, Same-Day)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Payment Method (Credit Card, PayPal, etc.)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Order Status (Confirmed, Shipped, etc.)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Warehouse City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Current weather conditions at warehouse</a:t>
            </a:r>
          </a:p>
          <a:p>
            <a:r>
              <a:rPr lang="en-US" b="1" dirty="0"/>
              <a:t>Model Type</a:t>
            </a:r>
            <a:r>
              <a:rPr lang="en-US" dirty="0"/>
              <a:t>: MLP (Multi-Layer Perceptron)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dense neural network, ideal for static, tabular data.</a:t>
            </a:r>
          </a:p>
          <a:p>
            <a:r>
              <a:rPr lang="en-US" b="1" dirty="0"/>
              <a:t>Output</a:t>
            </a:r>
            <a:r>
              <a:rPr lang="en-US" dirty="0"/>
              <a:t>: Risk score (0–1)</a:t>
            </a:r>
          </a:p>
        </p:txBody>
      </p:sp>
    </p:spTree>
    <p:extLst>
      <p:ext uri="{BB962C8B-B14F-4D97-AF65-F5344CB8AC3E}">
        <p14:creationId xmlns:p14="http://schemas.microsoft.com/office/powerpoint/2010/main" val="772519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50DA3-3FE6-6E03-5ECB-27103114C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 Warehouse Risk (MLP Model)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EE7E9-871B-B7FC-AE5C-B5D430EE4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Objective</a:t>
            </a:r>
            <a:r>
              <a:rPr lang="en-US" dirty="0"/>
              <a:t>: Predict risk in logistics operations — from warehouse to destination city.</a:t>
            </a:r>
          </a:p>
          <a:p>
            <a:r>
              <a:rPr lang="en-US" b="1" dirty="0"/>
              <a:t>Input Features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Encoded values of: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Product 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Destination City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Shipping Mode (Air, Truck, Rail, Ship)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Weather conditions at the destination</a:t>
            </a:r>
          </a:p>
          <a:p>
            <a:r>
              <a:rPr lang="en-US" b="1" dirty="0"/>
              <a:t>Model Type</a:t>
            </a:r>
            <a:r>
              <a:rPr lang="en-US" dirty="0"/>
              <a:t>: MLP</a:t>
            </a:r>
          </a:p>
          <a:p>
            <a:r>
              <a:rPr lang="en-US" b="1" dirty="0"/>
              <a:t>Output</a:t>
            </a:r>
            <a:r>
              <a:rPr lang="en-US" dirty="0"/>
              <a:t>: Risk score (0–1)</a:t>
            </a:r>
          </a:p>
        </p:txBody>
      </p:sp>
    </p:spTree>
    <p:extLst>
      <p:ext uri="{BB962C8B-B14F-4D97-AF65-F5344CB8AC3E}">
        <p14:creationId xmlns:p14="http://schemas.microsoft.com/office/powerpoint/2010/main" val="2385990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113FA-BEE6-AF91-1EE5-5A121D397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6C685-1ACE-1635-42DA-020774BB9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Customer outputs: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6538B7D-6B84-6682-419B-8ADF97003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11" y="2766781"/>
            <a:ext cx="5526852" cy="2894601"/>
          </a:xfrm>
          <a:prstGeom prst="rect">
            <a:avLst/>
          </a:prstGeom>
        </p:spPr>
      </p:pic>
      <p:pic>
        <p:nvPicPr>
          <p:cNvPr id="7" name="Picture 6" descr="A screenshot of a map&#10;&#10;Description automatically generated">
            <a:extLst>
              <a:ext uri="{FF2B5EF4-FFF2-40B4-BE49-F238E27FC236}">
                <a16:creationId xmlns:a16="http://schemas.microsoft.com/office/drawing/2014/main" id="{76FEA459-9B5A-FFFA-ECCE-44C5BD9A7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1716" y="2806987"/>
            <a:ext cx="5060184" cy="277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34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602</Words>
  <Application>Microsoft Macintosh PowerPoint</Application>
  <PresentationFormat>Widescreen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Calisto MT</vt:lpstr>
      <vt:lpstr>Times New Roman</vt:lpstr>
      <vt:lpstr>Univers Condensed</vt:lpstr>
      <vt:lpstr>ChronicleVTI</vt:lpstr>
      <vt:lpstr>AI POWERED SUPPLY CHAIN RESILIENCE INDEX(SCRI)</vt:lpstr>
      <vt:lpstr>Why Supply Chains Need Resilience</vt:lpstr>
      <vt:lpstr>Our Goal</vt:lpstr>
      <vt:lpstr>How SCRI Works</vt:lpstr>
      <vt:lpstr>How SCRI Works COTD..</vt:lpstr>
      <vt:lpstr>Customer Risk Prediction (LSTM Model)</vt:lpstr>
      <vt:lpstr>Retailer Delivery Risk (MLP Model)</vt:lpstr>
      <vt:lpstr>Logistics Warehouse Risk (MLP Model)</vt:lpstr>
      <vt:lpstr>Outputs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POWERED SUPPLY CHAIN RESILIENCE INDEX(SCRI)</dc:title>
  <dc:creator>Makthala, Sai Kamal (UMKC-Student)</dc:creator>
  <cp:lastModifiedBy>Makthala, Sai Kamal (UMKC-Student)</cp:lastModifiedBy>
  <cp:revision>11</cp:revision>
  <dcterms:created xsi:type="dcterms:W3CDTF">2025-05-07T23:42:26Z</dcterms:created>
  <dcterms:modified xsi:type="dcterms:W3CDTF">2025-05-08T04:52:52Z</dcterms:modified>
</cp:coreProperties>
</file>

<file path=docProps/thumbnail.jpeg>
</file>